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0" r:id="rId4"/>
    <p:sldId id="257" r:id="rId5"/>
    <p:sldId id="258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4EE1-2E76-4835-BD8D-5A0426EBEBD8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056FAD8-28F4-4BBA-89C0-7520E43AE9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40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4EE1-2E76-4835-BD8D-5A0426EBEBD8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56FAD8-28F4-4BBA-89C0-7520E43AE9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57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4EE1-2E76-4835-BD8D-5A0426EBEBD8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56FAD8-28F4-4BBA-89C0-7520E43AE9C0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016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4EE1-2E76-4835-BD8D-5A0426EBEBD8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56FAD8-28F4-4BBA-89C0-7520E43AE9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4EE1-2E76-4835-BD8D-5A0426EBEBD8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56FAD8-28F4-4BBA-89C0-7520E43AE9C0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774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4EE1-2E76-4835-BD8D-5A0426EBEBD8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56FAD8-28F4-4BBA-89C0-7520E43AE9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298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4EE1-2E76-4835-BD8D-5A0426EBEBD8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FAD8-28F4-4BBA-89C0-7520E43AE9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323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4EE1-2E76-4835-BD8D-5A0426EBEBD8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FAD8-28F4-4BBA-89C0-7520E43AE9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3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4EE1-2E76-4835-BD8D-5A0426EBEBD8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FAD8-28F4-4BBA-89C0-7520E43AE9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6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4EE1-2E76-4835-BD8D-5A0426EBEBD8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56FAD8-28F4-4BBA-89C0-7520E43AE9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48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4EE1-2E76-4835-BD8D-5A0426EBEBD8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56FAD8-28F4-4BBA-89C0-7520E43AE9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12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4EE1-2E76-4835-BD8D-5A0426EBEBD8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56FAD8-28F4-4BBA-89C0-7520E43AE9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67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4EE1-2E76-4835-BD8D-5A0426EBEBD8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FAD8-28F4-4BBA-89C0-7520E43AE9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59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4EE1-2E76-4835-BD8D-5A0426EBEBD8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FAD8-28F4-4BBA-89C0-7520E43AE9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09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4EE1-2E76-4835-BD8D-5A0426EBEBD8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FAD8-28F4-4BBA-89C0-7520E43AE9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95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4EE1-2E76-4835-BD8D-5A0426EBEBD8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56FAD8-28F4-4BBA-89C0-7520E43AE9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61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64EE1-2E76-4835-BD8D-5A0426EBEBD8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056FAD8-28F4-4BBA-89C0-7520E43AE9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90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Bloemen tekenen in 10 stappen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9695" y="2133600"/>
            <a:ext cx="267443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1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 je geleert?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kan je beter worden in het tekenen van planten?</a:t>
            </a:r>
          </a:p>
          <a:p>
            <a:r>
              <a:rPr lang="nl-NL" dirty="0" smtClean="0"/>
              <a:t>Wat zie je beter wanneer je bloemen tekent?</a:t>
            </a:r>
          </a:p>
          <a:p>
            <a:r>
              <a:rPr lang="nl-NL" dirty="0" smtClean="0"/>
              <a:t>Waarom is het van belang om een creatie te tekenen?</a:t>
            </a:r>
          </a:p>
          <a:p>
            <a:r>
              <a:rPr lang="nl-NL" dirty="0" smtClean="0"/>
              <a:t>Is het ook van belang om die creatie in de ruimte te tekenen waar die creatie geplaatst wordt?</a:t>
            </a:r>
          </a:p>
          <a:p>
            <a:r>
              <a:rPr lang="nl-NL" dirty="0" smtClean="0"/>
              <a:t>Wat heb jij nodig om een tekening te maken van bloemen?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74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Verschillende bloemen tekenen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Bij deze een methode om verschillende vormen stap voor stap te tekenen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303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zonnebloem</a:t>
            </a:r>
            <a:endParaRPr lang="nl-NL" dirty="0"/>
          </a:p>
        </p:txBody>
      </p:sp>
      <p:pic>
        <p:nvPicPr>
          <p:cNvPr id="1026" name="Picture 2" descr="Bloemen tekenen in 10 stappen - Librero b.v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7856" y="2133600"/>
            <a:ext cx="5278114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1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Akelei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3128" y="2133600"/>
            <a:ext cx="524756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5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kogeldistel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7856" y="2133600"/>
            <a:ext cx="5278114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6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Bruidsboeket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7856" y="2133600"/>
            <a:ext cx="5278114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7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55" y="340822"/>
            <a:ext cx="8155944" cy="583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0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Narcis</a:t>
            </a:r>
            <a:endParaRPr lang="nl-NL" dirty="0"/>
          </a:p>
        </p:txBody>
      </p:sp>
      <p:pic>
        <p:nvPicPr>
          <p:cNvPr id="2050" name="Picture 2" descr="bloemen tekenen stap voor stap - Google zoeken | Bloemen tekenen, Tekenen,  Leer teken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5638" y="2133600"/>
            <a:ext cx="26225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3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Tulp</a:t>
            </a:r>
            <a:endParaRPr lang="nl-NL" dirty="0"/>
          </a:p>
        </p:txBody>
      </p:sp>
      <p:pic>
        <p:nvPicPr>
          <p:cNvPr id="3074" name="Picture 2" descr="Afbeeldingsresultaat voor tulpen tekenen | Bloemen tekenen, Tekenen, Bloem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7788" y="2133600"/>
            <a:ext cx="37782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343818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96</Words>
  <Application>Microsoft Office PowerPoint</Application>
  <PresentationFormat>Breedbeeld</PresentationFormat>
  <Paragraphs>15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Sliert</vt:lpstr>
      <vt:lpstr>Bloemen tekenen in 10 stappen</vt:lpstr>
      <vt:lpstr>Verschillende bloemen tekenen</vt:lpstr>
      <vt:lpstr>De zonnebloem</vt:lpstr>
      <vt:lpstr>De Akelei</vt:lpstr>
      <vt:lpstr>De kogeldistel</vt:lpstr>
      <vt:lpstr>Bruidsboeket</vt:lpstr>
      <vt:lpstr>PowerPoint-presentatie</vt:lpstr>
      <vt:lpstr>Narcis</vt:lpstr>
      <vt:lpstr>Tulp</vt:lpstr>
      <vt:lpstr>Wat heb je geleert?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Bloemen tekenen in 10 stappen</dc:title>
  <dc:creator>Mulder, Hans</dc:creator>
  <cp:lastModifiedBy>Mulder, Hans</cp:lastModifiedBy>
  <cp:revision>3</cp:revision>
  <dcterms:created xsi:type="dcterms:W3CDTF">2020-11-05T12:31:56Z</dcterms:created>
  <dcterms:modified xsi:type="dcterms:W3CDTF">2020-11-05T12:47:22Z</dcterms:modified>
</cp:coreProperties>
</file>